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6" r:id="rId3"/>
    <p:sldId id="265" r:id="rId4"/>
    <p:sldId id="260" r:id="rId5"/>
    <p:sldId id="263" r:id="rId6"/>
    <p:sldId id="257" r:id="rId7"/>
    <p:sldId id="256" r:id="rId8"/>
    <p:sldId id="271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8"/>
    <p:restoredTop sz="94638"/>
  </p:normalViewPr>
  <p:slideViewPr>
    <p:cSldViewPr snapToGrid="0" showGuides="1">
      <p:cViewPr>
        <p:scale>
          <a:sx n="185" d="100"/>
          <a:sy n="185" d="100"/>
        </p:scale>
        <p:origin x="-3536" y="-16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2.jp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D59F4-1F89-1472-0794-DD907A26A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D87B3B-924C-0C6E-0449-69F77EF3F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4A578-2C29-2253-2D4C-0DC2FDAB1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D18B3-8388-B1C6-583F-5ABC8C37E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241E7-75E3-174D-8A09-A4856435E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432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CDCF4-FA1C-FE90-5836-B10DC136E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E3767-1D56-1BF4-480A-DE4CE4E7E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E262E-6BCF-79DD-9F5E-A69FC09D9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F097C-E905-C21F-3AEC-D0FA195CF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068D9-7606-EA34-1C46-CEE1346DA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213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C39602-664F-34A1-7391-570249811D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F07A17-D8D3-DE72-ECB0-479CD07709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F0D8-4DAF-A859-E4A4-6BEBFAF00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FF621-8A59-D97F-804C-03E986374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C5601-7CA0-0B5D-E3C4-9C5A3E258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348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E76D2-AB1F-A797-E0F7-C4D1F88D1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0EC1A-FAEF-EF3C-2FAA-C3CFCD3F2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85799-5783-354B-227C-77625D6CC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441BE-95CF-821D-3C5A-2E0FB4A5F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A21B5-8EE0-F352-D6A3-FA23D21D4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42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031CB-6F8F-0812-D4D6-B93DFD30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4FBD2A-A195-F784-1D10-0C1AB1173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2EFF6-B74A-736A-1EFF-769F06436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750AD-5F9E-208D-7933-1A3ECF4C1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CAC61-E662-AEF7-A4E1-619412293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920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40659-89D7-B9C7-79A6-59872D289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6C2AE-FBC2-98F4-4361-81468866B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E5F875-9059-E937-4D05-9E146A908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63537-F6E8-800E-5FE6-50045F20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D2949-ABE6-85DB-8518-C546A81DB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96E285-4957-DBE6-50FD-B27DD6FA7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12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D6A9A-D1CC-4360-13CD-DD5CD067B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91CD2A-85CF-5602-6296-B9F6A53F5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19DF4-AFB4-51E0-9A14-653977EF1D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1AE670-CD92-A8AA-6FCF-B355836B7D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FF3817-5549-935A-4DF6-2C4566021A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31FDAB-D923-46AB-B23A-1D4E3B556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6FB086-2FBF-8887-B21F-8C1A84ABE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290078-5874-4896-DA7E-B276AD6EA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E0342-C8D1-9B10-1055-0D0AF21F3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BC8C6-C15D-391F-E3DB-A457363B3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929495-0A54-DDAE-6864-E99A4BA5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69149-F913-F4E4-D0E9-7BF284C2D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98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51189-9647-FE08-8D6F-FB47D5286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1A7B6D-9382-368C-F86E-C2FF56889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FB635-234F-FBF5-2A02-0AB3FD148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58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5E8E8-1838-9C30-CAC1-6B5058562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CDB68-9397-07E5-B554-BE97EDC05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D811C0-3086-8FA0-1878-C73324B90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62E125-C07E-8243-28F2-34DC49E82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92622-7458-A046-0D44-1B563143A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40107-4392-ABCC-3662-FDFE7B91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02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6E59A-3780-FFE2-B809-AE9171D6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D6A201-26F1-540D-CDBB-EBAF646815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D0ED0-0B17-D563-FD2E-45D290669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9844CF-4589-4F61-F03C-F059BFC2D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50A56-8DA4-7F4C-E492-52B3F9E5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5C345-6DD3-79A7-DA5F-89AB62C95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981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15F365-7CBC-874A-08C8-F4F1E9BED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0AD22-3ACF-BAA6-B395-618322B31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8833D-05A9-AB95-12E8-09A1CF646C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323BEC-551D-B144-A7AC-CF74CA08F707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A3E97-F5AD-86CD-B199-976022A714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98C9C-9682-40EB-E9D8-7401A8DFAC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C79512-B12A-1042-9D78-0B59A6495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8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82DB6-64C0-8253-4F5C-FABEE7D60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15AE2-7570-8030-168A-B9F7C7AD7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Diagram of the Electromagnetic Spectrum">
            <a:extLst>
              <a:ext uri="{FF2B5EF4-FFF2-40B4-BE49-F238E27FC236}">
                <a16:creationId xmlns:a16="http://schemas.microsoft.com/office/drawing/2014/main" id="{B04AD502-25E6-E8B6-8337-6AF13123E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245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F228A1-9820-2C4E-1808-B84D6FDC1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63" y="400807"/>
            <a:ext cx="11125201" cy="555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28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918AC1-616B-981E-CCCC-AEC812090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1554" y="309441"/>
            <a:ext cx="4743791" cy="6239117"/>
          </a:xfrm>
        </p:spPr>
      </p:pic>
    </p:spTree>
    <p:extLst>
      <p:ext uri="{BB962C8B-B14F-4D97-AF65-F5344CB8AC3E}">
        <p14:creationId xmlns:p14="http://schemas.microsoft.com/office/powerpoint/2010/main" val="2347714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TELLA card logo">
            <a:extLst>
              <a:ext uri="{FF2B5EF4-FFF2-40B4-BE49-F238E27FC236}">
                <a16:creationId xmlns:a16="http://schemas.microsoft.com/office/drawing/2014/main" id="{477E3BF8-76CF-9DE6-2BD6-EA2432613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77" y="277091"/>
            <a:ext cx="7561549" cy="495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62DE8F-3244-C20D-8F4B-6B7B99476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576683">
            <a:off x="6534347" y="2074745"/>
            <a:ext cx="6542637" cy="27085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0CB0B7-1BA2-FC7D-D621-3CFD1F8F5658}"/>
              </a:ext>
            </a:extLst>
          </p:cNvPr>
          <p:cNvSpPr txBox="1"/>
          <p:nvPr/>
        </p:nvSpPr>
        <p:spPr>
          <a:xfrm>
            <a:off x="3931316" y="5430982"/>
            <a:ext cx="4139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Handheld spectrometer ! </a:t>
            </a:r>
          </a:p>
        </p:txBody>
      </p:sp>
    </p:spTree>
    <p:extLst>
      <p:ext uri="{BB962C8B-B14F-4D97-AF65-F5344CB8AC3E}">
        <p14:creationId xmlns:p14="http://schemas.microsoft.com/office/powerpoint/2010/main" val="4168581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67DC8-6A4D-167F-C9E8-56A53D221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LIR T865 Thermal Imaging Camera ...">
            <a:extLst>
              <a:ext uri="{FF2B5EF4-FFF2-40B4-BE49-F238E27FC236}">
                <a16:creationId xmlns:a16="http://schemas.microsoft.com/office/drawing/2014/main" id="{9163E45E-8306-8E4F-8179-56C6CAA05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82" y="1825780"/>
            <a:ext cx="4780007" cy="353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8DA58D-9270-5ACF-20EA-37D1F7DABB5E}"/>
              </a:ext>
            </a:extLst>
          </p:cNvPr>
          <p:cNvSpPr txBox="1"/>
          <p:nvPr/>
        </p:nvSpPr>
        <p:spPr>
          <a:xfrm>
            <a:off x="1570455" y="5666509"/>
            <a:ext cx="244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Expensive!! Technical!!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FCC2F7-9309-B5E9-9EB8-9B01F46BDD15}"/>
              </a:ext>
            </a:extLst>
          </p:cNvPr>
          <p:cNvSpPr txBox="1"/>
          <p:nvPr/>
        </p:nvSpPr>
        <p:spPr>
          <a:xfrm>
            <a:off x="706583" y="374071"/>
            <a:ext cx="61046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Flir</a:t>
            </a:r>
            <a:r>
              <a:rPr lang="en-US" sz="3600" dirty="0"/>
              <a:t> (Forward Looking Infrared)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6AE77D-E3E2-174B-B7E6-343A35CB2E46}"/>
              </a:ext>
            </a:extLst>
          </p:cNvPr>
          <p:cNvSpPr txBox="1"/>
          <p:nvPr/>
        </p:nvSpPr>
        <p:spPr>
          <a:xfrm>
            <a:off x="7919626" y="5666509"/>
            <a:ext cx="2925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Cheap(er)!! Less technical!!</a:t>
            </a:r>
          </a:p>
        </p:txBody>
      </p:sp>
      <p:pic>
        <p:nvPicPr>
          <p:cNvPr id="4100" name="Picture 4" descr="Flir ONE EDGE PRO Compact Thermal ...">
            <a:extLst>
              <a:ext uri="{FF2B5EF4-FFF2-40B4-BE49-F238E27FC236}">
                <a16:creationId xmlns:a16="http://schemas.microsoft.com/office/drawing/2014/main" id="{D7D3C2EA-E73A-DE69-CAC2-8E6A16739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624" y="1630908"/>
            <a:ext cx="3890994" cy="3890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932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F279EF-D071-37D3-1284-158EA507E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95" y="765426"/>
            <a:ext cx="10322600" cy="510890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B88CE9C-7E15-2C89-FAA7-9194A2E7FE81}"/>
              </a:ext>
            </a:extLst>
          </p:cNvPr>
          <p:cNvCxnSpPr>
            <a:cxnSpLocks/>
          </p:cNvCxnSpPr>
          <p:nvPr/>
        </p:nvCxnSpPr>
        <p:spPr>
          <a:xfrm flipV="1">
            <a:off x="9102436" y="3851564"/>
            <a:ext cx="1658959" cy="498763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60054A9-8782-2256-0A82-F3B879C0DC74}"/>
              </a:ext>
            </a:extLst>
          </p:cNvPr>
          <p:cNvSpPr txBox="1"/>
          <p:nvPr/>
        </p:nvSpPr>
        <p:spPr>
          <a:xfrm>
            <a:off x="10875819" y="3613849"/>
            <a:ext cx="1316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Rocks at Badlands from today !</a:t>
            </a:r>
          </a:p>
        </p:txBody>
      </p:sp>
    </p:spTree>
    <p:extLst>
      <p:ext uri="{BB962C8B-B14F-4D97-AF65-F5344CB8AC3E}">
        <p14:creationId xmlns:p14="http://schemas.microsoft.com/office/powerpoint/2010/main" val="3537871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phone&#10;&#10;AI-generated content may be incorrect.">
            <a:extLst>
              <a:ext uri="{FF2B5EF4-FFF2-40B4-BE49-F238E27FC236}">
                <a16:creationId xmlns:a16="http://schemas.microsoft.com/office/drawing/2014/main" id="{69F9A4E7-D924-5F07-606A-B301E2D7E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07" y="0"/>
            <a:ext cx="5275385" cy="6858000"/>
          </a:xfrm>
          <a:prstGeom prst="rect">
            <a:avLst/>
          </a:prstGeom>
        </p:spPr>
      </p:pic>
      <p:pic>
        <p:nvPicPr>
          <p:cNvPr id="7" name="Picture 6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16C10D07-7466-77CF-E5D3-3651D5790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405" y="0"/>
            <a:ext cx="52086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784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17DE67-BD45-B1A9-ED5A-1DB1BB402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277" y="0"/>
            <a:ext cx="525274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9073A2-779C-3688-13D8-0CB23DBBC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0978" y="0"/>
            <a:ext cx="5212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04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225A0E-DCB8-C986-90F0-98A8E5D0CD93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science.nasa.gov</a:t>
            </a:r>
            <a:r>
              <a:rPr lang="en-US" dirty="0"/>
              <a:t>/specials/your-name-in-</a:t>
            </a:r>
            <a:r>
              <a:rPr lang="en-US" dirty="0" err="1"/>
              <a:t>landsat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958415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AAF46FE-94E4-954C-A0B0-0C065761C40A}">
  <we:reference id="1f4df590-35fc-4b16-a239-39709f9d8a74" version="1.0.0.1" store="EXCatalog" storeType="EXCatalog"/>
  <we:alternateReferences>
    <we:reference id="WA104381063" version="1.0.0.1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1156</TotalTime>
  <Words>38</Words>
  <Application>Microsoft Macintosh PowerPoint</Application>
  <PresentationFormat>Widescreen</PresentationFormat>
  <Paragraphs>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2025-09-10T18:13:22Z</dcterms:created>
  <dcterms:modified xsi:type="dcterms:W3CDTF">2025-09-11T13:29:55Z</dcterms:modified>
</cp:coreProperties>
</file>

<file path=docProps/thumbnail.jpeg>
</file>